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D4A6D1-0086-4C09-BD72-0BADCB352B8C}" v="1906" dt="2022-12-10T02:38:38.352"/>
    <p1510:client id="{A435DD93-EB41-4E37-BBCA-0F9E16F0302B}" v="532" dt="2022-12-10T01:28:58.9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61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140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802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58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49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5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95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746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58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48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99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9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i="0" kern="1200" cap="none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300" kern="1200" spc="4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 spc="4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 spc="4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4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4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5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7">
            <a:extLst>
              <a:ext uri="{FF2B5EF4-FFF2-40B4-BE49-F238E27FC236}">
                <a16:creationId xmlns:a16="http://schemas.microsoft.com/office/drawing/2014/main" id="{ED61EC8C-9F54-4671-8E82-4AE6101D6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8966"/>
            <a:ext cx="8831898" cy="6915241"/>
          </a:xfrm>
          <a:custGeom>
            <a:avLst/>
            <a:gdLst>
              <a:gd name="connsiteX0" fmla="*/ 0 w 4584879"/>
              <a:gd name="connsiteY0" fmla="*/ 0 h 6863976"/>
              <a:gd name="connsiteX1" fmla="*/ 4584879 w 4584879"/>
              <a:gd name="connsiteY1" fmla="*/ 0 h 6863976"/>
              <a:gd name="connsiteX2" fmla="*/ 2493114 w 4584879"/>
              <a:gd name="connsiteY2" fmla="*/ 6863976 h 6863976"/>
              <a:gd name="connsiteX3" fmla="*/ 0 w 4584879"/>
              <a:gd name="connsiteY3" fmla="*/ 6863976 h 6863976"/>
              <a:gd name="connsiteX0" fmla="*/ 0 w 4584879"/>
              <a:gd name="connsiteY0" fmla="*/ 0 h 6863976"/>
              <a:gd name="connsiteX1" fmla="*/ 4584879 w 4584879"/>
              <a:gd name="connsiteY1" fmla="*/ 0 h 6863976"/>
              <a:gd name="connsiteX2" fmla="*/ 3352617 w 4584879"/>
              <a:gd name="connsiteY2" fmla="*/ 6863976 h 6863976"/>
              <a:gd name="connsiteX3" fmla="*/ 0 w 4584879"/>
              <a:gd name="connsiteY3" fmla="*/ 6863976 h 6863976"/>
              <a:gd name="connsiteX4" fmla="*/ 0 w 4584879"/>
              <a:gd name="connsiteY4" fmla="*/ 0 h 6863976"/>
              <a:gd name="connsiteX0" fmla="*/ 0 w 4388125"/>
              <a:gd name="connsiteY0" fmla="*/ 0 h 6863976"/>
              <a:gd name="connsiteX1" fmla="*/ 4388125 w 4388125"/>
              <a:gd name="connsiteY1" fmla="*/ 0 h 6863976"/>
              <a:gd name="connsiteX2" fmla="*/ 3352617 w 4388125"/>
              <a:gd name="connsiteY2" fmla="*/ 6863976 h 6863976"/>
              <a:gd name="connsiteX3" fmla="*/ 0 w 4388125"/>
              <a:gd name="connsiteY3" fmla="*/ 6863976 h 6863976"/>
              <a:gd name="connsiteX4" fmla="*/ 0 w 4388125"/>
              <a:gd name="connsiteY4" fmla="*/ 0 h 6863976"/>
              <a:gd name="connsiteX0" fmla="*/ 0 w 4175838"/>
              <a:gd name="connsiteY0" fmla="*/ 0 h 6863976"/>
              <a:gd name="connsiteX1" fmla="*/ 4175838 w 4175838"/>
              <a:gd name="connsiteY1" fmla="*/ 0 h 6863976"/>
              <a:gd name="connsiteX2" fmla="*/ 3352617 w 4175838"/>
              <a:gd name="connsiteY2" fmla="*/ 6863976 h 6863976"/>
              <a:gd name="connsiteX3" fmla="*/ 0 w 4175838"/>
              <a:gd name="connsiteY3" fmla="*/ 6863976 h 6863976"/>
              <a:gd name="connsiteX4" fmla="*/ 0 w 4175838"/>
              <a:gd name="connsiteY4" fmla="*/ 0 h 686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75838" h="6863976">
                <a:moveTo>
                  <a:pt x="0" y="0"/>
                </a:moveTo>
                <a:lnTo>
                  <a:pt x="4175838" y="0"/>
                </a:lnTo>
                <a:lnTo>
                  <a:pt x="3352617" y="6863976"/>
                </a:lnTo>
                <a:lnTo>
                  <a:pt x="0" y="6863976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4900" y="921432"/>
            <a:ext cx="6468558" cy="3452289"/>
          </a:xfrm>
        </p:spPr>
        <p:txBody>
          <a:bodyPr>
            <a:normAutofit/>
          </a:bodyPr>
          <a:lstStyle/>
          <a:p>
            <a:pPr algn="l"/>
            <a:r>
              <a:rPr lang="ko-KR" dirty="0">
                <a:latin typeface="Malgun Gothic"/>
                <a:ea typeface="Malgun Gothic"/>
                <a:cs typeface="+mj-lt"/>
              </a:rPr>
              <a:t>유니티 수업</a:t>
            </a:r>
            <a:r>
              <a:rPr lang="ko-KR" altLang="en-US" dirty="0">
                <a:latin typeface="Malgun Gothic"/>
                <a:ea typeface="Malgun Gothic"/>
                <a:cs typeface="+mj-lt"/>
              </a:rPr>
              <a:t> </a:t>
            </a:r>
            <a:br>
              <a:rPr lang="ko-KR" altLang="en-US" dirty="0">
                <a:latin typeface="Malgun Gothic"/>
                <a:ea typeface="Malgun Gothic"/>
                <a:cs typeface="+mj-lt"/>
              </a:rPr>
            </a:br>
            <a:r>
              <a:rPr lang="en-US" altLang="ko-KR" dirty="0">
                <a:latin typeface="Malgun Gothic"/>
                <a:ea typeface="Malgun Gothic"/>
                <a:cs typeface="+mj-lt"/>
              </a:rPr>
              <a:t>6</a:t>
            </a:r>
            <a:r>
              <a:rPr lang="ko-KR" altLang="en-US" dirty="0">
                <a:latin typeface="Malgun Gothic"/>
                <a:ea typeface="Malgun Gothic"/>
                <a:cs typeface="+mj-lt"/>
              </a:rPr>
              <a:t>주차 </a:t>
            </a:r>
            <a:br>
              <a:rPr lang="ko-KR" altLang="en-US" dirty="0">
                <a:latin typeface="Malgun Gothic"/>
                <a:ea typeface="Malgun Gothic"/>
                <a:cs typeface="+mj-lt"/>
              </a:rPr>
            </a:br>
            <a:r>
              <a:rPr lang="ko-KR" altLang="en-US" dirty="0">
                <a:latin typeface="Malgun Gothic"/>
                <a:ea typeface="Malgun Gothic"/>
                <a:cs typeface="+mj-lt"/>
              </a:rPr>
              <a:t>발표자료 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4900" y="4791018"/>
            <a:ext cx="5755838" cy="996532"/>
          </a:xfrm>
        </p:spPr>
        <p:txBody>
          <a:bodyPr>
            <a:normAutofit/>
          </a:bodyPr>
          <a:lstStyle/>
          <a:p>
            <a:pPr algn="l"/>
            <a:r>
              <a:rPr lang="ko-KR" altLang="en-US">
                <a:ea typeface="Malgun Gothic"/>
              </a:rPr>
              <a:t>MADE BY 조재광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15263" y="0"/>
            <a:ext cx="214342" cy="685501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11">
            <a:extLst>
              <a:ext uri="{FF2B5EF4-FFF2-40B4-BE49-F238E27FC236}">
                <a16:creationId xmlns:a16="http://schemas.microsoft.com/office/drawing/2014/main" id="{10A34275-CD0A-499C-9600-C96742FAC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3">
            <a:extLst>
              <a:ext uri="{FF2B5EF4-FFF2-40B4-BE49-F238E27FC236}">
                <a16:creationId xmlns:a16="http://schemas.microsoft.com/office/drawing/2014/main" id="{1852546B-EF97-46E8-A930-3A0334106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7587" y="2720800"/>
            <a:ext cx="3470809" cy="413266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5">
            <a:extLst>
              <a:ext uri="{FF2B5EF4-FFF2-40B4-BE49-F238E27FC236}">
                <a16:creationId xmlns:a16="http://schemas.microsoft.com/office/drawing/2014/main" id="{12801F4A-0A74-45E0-8E5A-65A65252A3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-4540"/>
            <a:ext cx="1274412" cy="49672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17">
            <a:extLst>
              <a:ext uri="{FF2B5EF4-FFF2-40B4-BE49-F238E27FC236}">
                <a16:creationId xmlns:a16="http://schemas.microsoft.com/office/drawing/2014/main" id="{AD245F29-ABE7-4BB1-8164-5F4C4604B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257800" y="0"/>
            <a:ext cx="6926614" cy="112236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350368" y="1366952"/>
            <a:ext cx="3252110" cy="3595731"/>
          </a:xfrm>
        </p:spPr>
        <p:txBody>
          <a:bodyPr lIns="109728" tIns="109728" rIns="109728" bIns="91440" anchor="t">
            <a:normAutofit fontScale="77500" lnSpcReduction="20000"/>
          </a:bodyPr>
          <a:lstStyle/>
          <a:p>
            <a:pPr marL="342900" indent="-342900" algn="r">
              <a:buAutoNum type="arabicPeriod"/>
            </a:pPr>
            <a:r>
              <a:rPr lang="ko-KR" altLang="en-US" sz="1600" dirty="0">
                <a:ea typeface="Microsoft GothicNeo Light"/>
                <a:cs typeface="Microsoft GothicNeo Light"/>
              </a:rPr>
              <a:t>조준 시스템 추가 </a:t>
            </a:r>
            <a:r>
              <a:rPr lang="en-US" altLang="ko-KR" sz="1600" dirty="0">
                <a:ea typeface="Microsoft GothicNeo Light"/>
                <a:cs typeface="Microsoft GothicNeo Light"/>
              </a:rPr>
              <a:t>&amp;</a:t>
            </a:r>
            <a:r>
              <a:rPr lang="ko-KR" altLang="en-US" sz="1600" dirty="0">
                <a:ea typeface="Microsoft GothicNeo Light"/>
                <a:cs typeface="Microsoft GothicNeo Light"/>
              </a:rPr>
              <a:t> </a:t>
            </a:r>
            <a:r>
              <a:rPr lang="ko-KR" altLang="en-US" sz="1600" dirty="0" err="1">
                <a:ea typeface="Microsoft GothicNeo Light"/>
                <a:cs typeface="Microsoft GothicNeo Light"/>
              </a:rPr>
              <a:t>파티클</a:t>
            </a:r>
            <a:r>
              <a:rPr lang="ko-KR" altLang="en-US" sz="1600" dirty="0">
                <a:ea typeface="Microsoft GothicNeo Light"/>
                <a:cs typeface="Microsoft GothicNeo Light"/>
              </a:rPr>
              <a:t> 시스템 변경</a:t>
            </a:r>
            <a:endParaRPr lang="en-US" altLang="ko-KR" sz="1600" dirty="0">
              <a:ea typeface="Microsoft GothicNeo Light"/>
              <a:cs typeface="Microsoft GothicNeo Light"/>
            </a:endParaRPr>
          </a:p>
          <a:p>
            <a:pPr algn="r"/>
            <a:r>
              <a:rPr lang="ko-KR" altLang="en-US" sz="1600" b="0" dirty="0">
                <a:ea typeface="Microsoft GothicNeo Light"/>
                <a:cs typeface="Microsoft GothicNeo Light"/>
              </a:rPr>
              <a:t>기존에 있던 기능에서 조준 기능 및 조준 애니메이션을 추가함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,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파티클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시스템도 기존에는 기본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파티클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시스템을 사용해서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구현했었지만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Standard assets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에서 가져온 고품질 이펙트로 변경하고 사물이 맞았을 때는 스파크 이펙트가 나오고 사람이 맞았을 때는 블러드 이펙트가 나오도록 구현함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.</a:t>
            </a:r>
          </a:p>
          <a:p>
            <a:pPr algn="r"/>
            <a:r>
              <a:rPr lang="en-US" altLang="ko-KR" sz="1600" dirty="0">
                <a:ea typeface="+mn-lt"/>
                <a:cs typeface="+mn-lt"/>
              </a:rPr>
              <a:t>2.</a:t>
            </a:r>
            <a:r>
              <a:rPr lang="ko-KR" altLang="en-US" sz="1600" dirty="0">
                <a:ea typeface="+mn-lt"/>
                <a:cs typeface="+mn-lt"/>
              </a:rPr>
              <a:t> </a:t>
            </a:r>
            <a:r>
              <a:rPr lang="en-US" altLang="ko-KR" sz="1600" dirty="0" err="1">
                <a:ea typeface="+mn-lt"/>
                <a:cs typeface="+mn-lt"/>
              </a:rPr>
              <a:t>Regdoll</a:t>
            </a:r>
            <a:r>
              <a:rPr lang="en-US" altLang="ko-KR" sz="1600" dirty="0">
                <a:ea typeface="+mn-lt"/>
                <a:cs typeface="+mn-lt"/>
              </a:rPr>
              <a:t> </a:t>
            </a:r>
            <a:r>
              <a:rPr lang="ko-KR" altLang="en-US" sz="1600" dirty="0">
                <a:ea typeface="+mn-lt"/>
                <a:cs typeface="+mn-lt"/>
              </a:rPr>
              <a:t>구현</a:t>
            </a:r>
          </a:p>
          <a:p>
            <a:pPr algn="r"/>
            <a:r>
              <a:rPr lang="ko-KR" altLang="en-US" sz="1600" b="0" dirty="0">
                <a:ea typeface="Microsoft GothicNeo Light"/>
                <a:cs typeface="Microsoft GothicNeo Light"/>
              </a:rPr>
              <a:t>고정된 사망 애니메이션이 아닌 물리적인 처리 로 다양한 사망 모션을 연출하기 위한 기법으로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래그돌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기법을 사용함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.</a:t>
            </a:r>
          </a:p>
        </p:txBody>
      </p:sp>
      <p:cxnSp>
        <p:nvCxnSpPr>
          <p:cNvPr id="43" name="Straight Connector 19">
            <a:extLst>
              <a:ext uri="{FF2B5EF4-FFF2-40B4-BE49-F238E27FC236}">
                <a16:creationId xmlns:a16="http://schemas.microsoft.com/office/drawing/2014/main" id="{CF00EEAF-0634-4EEB-81E5-9FBC2170F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7102" y="6051582"/>
            <a:ext cx="4847312" cy="80641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21">
            <a:extLst>
              <a:ext uri="{FF2B5EF4-FFF2-40B4-BE49-F238E27FC236}">
                <a16:creationId xmlns:a16="http://schemas.microsoft.com/office/drawing/2014/main" id="{53E11676-332F-449D-9A03-6CE4ED25C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225160" y="0"/>
            <a:ext cx="3541141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전자기기, 스크린샷이(가) 표시된 사진&#10;&#10;자동 생성된 설명">
            <a:extLst>
              <a:ext uri="{FF2B5EF4-FFF2-40B4-BE49-F238E27FC236}">
                <a16:creationId xmlns:a16="http://schemas.microsoft.com/office/drawing/2014/main" id="{86962615-789D-2282-EE31-EBF7F3D23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75" y="1366952"/>
            <a:ext cx="7284256" cy="359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118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15489" y="1766193"/>
            <a:ext cx="4194222" cy="3266725"/>
          </a:xfrm>
        </p:spPr>
        <p:txBody>
          <a:bodyPr lIns="109728" tIns="109728" rIns="109728" bIns="91440" anchor="t">
            <a:normAutofit/>
          </a:bodyPr>
          <a:lstStyle/>
          <a:p>
            <a:pPr marL="342900" indent="-342900" algn="l">
              <a:buAutoNum type="arabicPeriod"/>
            </a:pPr>
            <a:r>
              <a:rPr lang="ko-KR" altLang="en-US" sz="1600" dirty="0">
                <a:ea typeface="+mn-lt"/>
                <a:cs typeface="+mn-lt"/>
              </a:rPr>
              <a:t>로비 맵 추가</a:t>
            </a:r>
          </a:p>
          <a:p>
            <a:pPr algn="l"/>
            <a:r>
              <a:rPr lang="ko-KR" altLang="en-US" sz="1600" b="0" dirty="0">
                <a:ea typeface="Microsoft GothicNeo Light"/>
                <a:cs typeface="Microsoft GothicNeo Light"/>
              </a:rPr>
              <a:t>게임 이름 및 로고가 필요할 것 같아서 직접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어도비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프로그램을 활용하여 제작함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.</a:t>
            </a:r>
          </a:p>
          <a:p>
            <a:pPr algn="l"/>
            <a:r>
              <a:rPr lang="ko-KR" altLang="en-US" sz="1600" b="0" dirty="0">
                <a:ea typeface="Microsoft GothicNeo Light"/>
                <a:cs typeface="Microsoft GothicNeo Light"/>
              </a:rPr>
              <a:t>지금은 유니티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에셋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스토어에 있는 무료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에셋과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기존에 있던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에셋들을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활용해서 이름과 잘 어울리는 배경으로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만들어봄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.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추후에는 설정이나 게임시작 버튼을 추가할 계획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42E889C-BF1F-40B2-86C2-92153DB7E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8034" y="0"/>
            <a:ext cx="6553966" cy="354261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851108" y="4783369"/>
            <a:ext cx="5340893" cy="20746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777C915-01E5-4C85-B3BF-7BF7CC3FE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21640" y="0"/>
            <a:ext cx="1268175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84371197-EF51-AA91-F2F5-46B147F3D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939" y="1766193"/>
            <a:ext cx="5981700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32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64A9919-C77B-4DEE-B7F8-B9A289E9E6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7289975" cy="133894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F67B5ED5-2C08-4519-B88A-E933BAA84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827850"/>
            <a:ext cx="12192000" cy="20540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5290197"/>
            <a:ext cx="9144000" cy="1225201"/>
          </a:xfrm>
        </p:spPr>
        <p:txBody>
          <a:bodyPr lIns="109728" tIns="109728" rIns="109728" bIns="91440" anchor="ctr">
            <a:noAutofit/>
          </a:bodyPr>
          <a:lstStyle/>
          <a:p>
            <a:pPr>
              <a:lnSpc>
                <a:spcPct val="110000"/>
              </a:lnSpc>
            </a:pPr>
            <a:r>
              <a:rPr lang="ko-KR" sz="4800" dirty="0">
                <a:latin typeface="Malgun Gothic"/>
                <a:ea typeface="Malgun Gothic"/>
                <a:cs typeface="Microsoft GothicNeo Light"/>
              </a:rPr>
              <a:t>유니티 수업</a:t>
            </a:r>
            <a:r>
              <a:rPr lang="ko-KR" altLang="en-US" sz="4800" dirty="0">
                <a:latin typeface="Malgun Gothic"/>
                <a:ea typeface="Malgun Gothic"/>
                <a:cs typeface="Microsoft GothicNeo Light"/>
              </a:rPr>
              <a:t> </a:t>
            </a:r>
            <a:r>
              <a:rPr lang="en-US" altLang="ko-KR" sz="4800" dirty="0">
                <a:latin typeface="Malgun Gothic"/>
                <a:ea typeface="Malgun Gothic"/>
                <a:cs typeface="Microsoft GothicNeo Light"/>
              </a:rPr>
              <a:t>6</a:t>
            </a:r>
            <a:r>
              <a:rPr lang="ko-KR" altLang="en-US" sz="4800">
                <a:latin typeface="Malgun Gothic"/>
                <a:ea typeface="Malgun Gothic"/>
                <a:cs typeface="Microsoft GothicNeo Light"/>
              </a:rPr>
              <a:t>주차 </a:t>
            </a:r>
            <a:r>
              <a:rPr lang="ko-KR" altLang="en-US" sz="4800" dirty="0">
                <a:latin typeface="Malgun Gothic"/>
                <a:ea typeface="Malgun Gothic"/>
                <a:cs typeface="Microsoft GothicNeo Light"/>
              </a:rPr>
              <a:t>진행상황</a:t>
            </a:r>
            <a:endParaRPr lang="ko-KR" dirty="0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BB9CE4F-048D-4320-B7EF-E5AEA4020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60990" y="0"/>
            <a:ext cx="863010" cy="485029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717DE3F0-E5A7-4C2D-927E-566380867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632375"/>
            <a:ext cx="3875314" cy="11954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E9EA87C-793F-4321-A0BC-4DB860289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763624" y="1392865"/>
            <a:ext cx="1428376" cy="345743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EE00FC4-5601-4185-8A23-E15BD4D7B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367404" y="0"/>
            <a:ext cx="1824596" cy="433891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D6D1FB3D-1BBD-0C53-264D-5B97FC1FA6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873494"/>
              </p:ext>
            </p:extLst>
          </p:nvPr>
        </p:nvGraphicFramePr>
        <p:xfrm>
          <a:off x="602074" y="413927"/>
          <a:ext cx="10972182" cy="40618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4014">
                  <a:extLst>
                    <a:ext uri="{9D8B030D-6E8A-4147-A177-3AD203B41FA5}">
                      <a16:colId xmlns:a16="http://schemas.microsoft.com/office/drawing/2014/main" val="929617848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2861120018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2671272760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784045815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1558581879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3732997019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2595405091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1553109015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3377428743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2932448726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593876628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3095268407"/>
                    </a:ext>
                  </a:extLst>
                </a:gridCol>
                <a:gridCol w="844014">
                  <a:extLst>
                    <a:ext uri="{9D8B030D-6E8A-4147-A177-3AD203B41FA5}">
                      <a16:colId xmlns:a16="http://schemas.microsoft.com/office/drawing/2014/main" val="3929528"/>
                    </a:ext>
                  </a:extLst>
                </a:gridCol>
              </a:tblGrid>
              <a:tr h="1283823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1. </a:t>
                      </a:r>
                      <a:endParaRPr lang="ko-KR"/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맵 만들기 및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오클루젼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컬링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2.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캐릭터 이동 및 카메라 회전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3.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Raycast를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이용한 총기 물리법칙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4.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총기 애니메이션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5.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재장전 시스템 및 탄약 시스템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6.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총기 변경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7.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미니맵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만들기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8.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총기 사운드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9.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AI 시스템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 10.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Death-Match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시스템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11.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TAB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Menu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UI  및  PAUSE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Menu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UI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12.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조준 시스템  및  오류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13.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로비 만들기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3659765"/>
                  </a:ext>
                </a:extLst>
              </a:tr>
              <a:tr h="38431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1주차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0943034"/>
                  </a:ext>
                </a:extLst>
              </a:tr>
              <a:tr h="38431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2</a:t>
                      </a:r>
                      <a:r>
                        <a:rPr lang="ko-KR" alt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주차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9274433"/>
                  </a:ext>
                </a:extLst>
              </a:tr>
              <a:tr h="38431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3주차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0889973"/>
                  </a:ext>
                </a:extLst>
              </a:tr>
              <a:tr h="38431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4주차</a:t>
                      </a:r>
                      <a:endParaRPr lang="ko-KR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9663247"/>
                  </a:ext>
                </a:extLst>
              </a:tr>
              <a:tr h="38431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5</a:t>
                      </a:r>
                      <a:r>
                        <a:rPr lang="ko-KR" alt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주차</a:t>
                      </a:r>
                      <a:endParaRPr lang="en-US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4951626"/>
                  </a:ext>
                </a:extLst>
              </a:tr>
              <a:tr h="38431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6주차</a:t>
                      </a:r>
                      <a:endParaRPr lang="ko-KR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3016965"/>
                  </a:ext>
                </a:extLst>
              </a:tr>
              <a:tr h="38431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 b="1" i="0" u="none" strike="noStrike" noProof="0" dirty="0">
                          <a:solidFill>
                            <a:schemeClr val="bg1"/>
                          </a:solidFill>
                          <a:latin typeface="+mn-lt"/>
                          <a:ea typeface="Microsoft GothicNeo Light"/>
                        </a:rPr>
                        <a:t>7</a:t>
                      </a:r>
                      <a:r>
                        <a:rPr lang="ko-KR" altLang="en-US" sz="1200" b="1" i="0" u="none" strike="noStrike" noProof="0" dirty="0">
                          <a:solidFill>
                            <a:schemeClr val="bg1"/>
                          </a:solidFill>
                          <a:latin typeface="+mn-lt"/>
                          <a:ea typeface="Microsoft GothicNeo Light"/>
                        </a:rPr>
                        <a:t>주차</a:t>
                      </a:r>
                      <a:endParaRPr lang="ko-KR" altLang="ko-K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38024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6304502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211</Words>
  <Application>Microsoft Office PowerPoint</Application>
  <PresentationFormat>와이드스크린</PresentationFormat>
  <Paragraphs>42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Microsoft GothicNeo</vt:lpstr>
      <vt:lpstr>Microsoft GothicNeo Light</vt:lpstr>
      <vt:lpstr>Malgun Gothic</vt:lpstr>
      <vt:lpstr>Arial</vt:lpstr>
      <vt:lpstr>AngleLinesVTI</vt:lpstr>
      <vt:lpstr>유니티 수업  6주차  발표자료 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조 재광</cp:lastModifiedBy>
  <cp:revision>453</cp:revision>
  <dcterms:created xsi:type="dcterms:W3CDTF">2022-12-10T00:15:36Z</dcterms:created>
  <dcterms:modified xsi:type="dcterms:W3CDTF">2022-12-17T19:38:46Z</dcterms:modified>
</cp:coreProperties>
</file>

<file path=docProps/thumbnail.jpeg>
</file>